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3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294" r:id="rId51"/>
    <p:sldId id="295" r:id="rId52"/>
    <p:sldId id="296" r:id="rId53"/>
    <p:sldId id="297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C48A2-E021-B194-F94B-FA1BF1ED9043}" v="16" dt="2026-02-23T16:59:20.063"/>
    <p1510:client id="{2853BDED-2947-43F0-E936-A6688115CF02}" v="155" dt="2026-02-24T02:00:46.111"/>
    <p1510:client id="{8A1E09ED-BACF-5776-4784-7967B5337992}" v="122" dt="2026-02-23T16:04:09.285"/>
    <p1510:client id="{E5201750-A135-9557-4FC9-4415948F80BB}" v="8" dt="2026-02-22T14:45:05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7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3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6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4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6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2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BF5F8-C597-0259-6350-45EF5EF5FDA4}"/>
              </a:ext>
            </a:extLst>
          </p:cNvPr>
          <p:cNvSpPr txBox="1"/>
          <p:nvPr userDrawn="1"/>
        </p:nvSpPr>
        <p:spPr>
          <a:xfrm rot="19776668">
            <a:off x="2495341" y="3511401"/>
            <a:ext cx="711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SHREENIDHI TH (MYSORE)</a:t>
            </a:r>
          </a:p>
        </p:txBody>
      </p:sp>
    </p:spTree>
    <p:extLst>
      <p:ext uri="{BB962C8B-B14F-4D97-AF65-F5344CB8AC3E}">
        <p14:creationId xmlns:p14="http://schemas.microsoft.com/office/powerpoint/2010/main" val="325222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4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5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SHREENIDHI T 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98B30-8CA5-2FD3-DB8A-798476932D1C}"/>
              </a:ext>
            </a:extLst>
          </p:cNvPr>
          <p:cNvSpPr txBox="1"/>
          <p:nvPr userDrawn="1"/>
        </p:nvSpPr>
        <p:spPr>
          <a:xfrm rot="19776668">
            <a:off x="2495341" y="3511401"/>
            <a:ext cx="711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SHREENIDHI TH (MYSORE)</a:t>
            </a:r>
          </a:p>
        </p:txBody>
      </p:sp>
    </p:spTree>
    <p:extLst>
      <p:ext uri="{BB962C8B-B14F-4D97-AF65-F5344CB8AC3E}">
        <p14:creationId xmlns:p14="http://schemas.microsoft.com/office/powerpoint/2010/main" val="61781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696" r:id="rId6"/>
    <p:sldLayoutId id="2147483692" r:id="rId7"/>
    <p:sldLayoutId id="2147483693" r:id="rId8"/>
    <p:sldLayoutId id="2147483694" r:id="rId9"/>
    <p:sldLayoutId id="2147483695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bycroft.net/ll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art of a person">
            <a:extLst>
              <a:ext uri="{FF2B5EF4-FFF2-40B4-BE49-F238E27FC236}">
                <a16:creationId xmlns:a16="http://schemas.microsoft.com/office/drawing/2014/main" id="{54E3F4B2-BC5A-C84C-346A-35DD724EB8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1870" b="21881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923" y="1482602"/>
            <a:ext cx="7588155" cy="2236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33645E-B0B7-2AD4-792C-6B0E06D9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" y="4045"/>
            <a:ext cx="12179418" cy="68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8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0FE9776-ECFA-74BD-CCD0-32C62828A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" y="17613"/>
            <a:ext cx="12190202" cy="68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3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8884FEE-E9BC-E3E1-6334-7934027A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" y="-268"/>
            <a:ext cx="12192537" cy="68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5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00797F-F96F-CA2C-A85B-292C9D75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06" r="-118" b="-148"/>
          <a:stretch>
            <a:fillRect/>
          </a:stretch>
        </p:blipFill>
        <p:spPr>
          <a:xfrm>
            <a:off x="0" y="-1238"/>
            <a:ext cx="12192022" cy="59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5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A9973A8-DD61-A71E-F7FE-E15D0419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" y="-7098"/>
            <a:ext cx="12184630" cy="68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29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8FC8D9-43DA-7588-95B8-B868CBA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7" y="1322628"/>
            <a:ext cx="11735338" cy="418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16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B230DD-4AF8-A623-6E77-53314259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5" y="1798"/>
            <a:ext cx="12196491" cy="68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90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text on a blue background&#10;&#10;AI-generated content may be incorrect.">
            <a:extLst>
              <a:ext uri="{FF2B5EF4-FFF2-40B4-BE49-F238E27FC236}">
                <a16:creationId xmlns:a16="http://schemas.microsoft.com/office/drawing/2014/main" id="{76F730E8-C393-440F-42C7-6BCD1607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" y="1618"/>
            <a:ext cx="12188046" cy="68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91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FD9486D8-AFBA-8F8B-2B76-BA34DF86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5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erson serving a person at a table&#10;&#10;AI-generated content may be incorrect.">
            <a:extLst>
              <a:ext uri="{FF2B5EF4-FFF2-40B4-BE49-F238E27FC236}">
                <a16:creationId xmlns:a16="http://schemas.microsoft.com/office/drawing/2014/main" id="{76CA7124-1F41-1989-2812-A0F18D0B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33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og&#10;&#10;AI-generated content may be incorrect.">
            <a:extLst>
              <a:ext uri="{FF2B5EF4-FFF2-40B4-BE49-F238E27FC236}">
                <a16:creationId xmlns:a16="http://schemas.microsoft.com/office/drawing/2014/main" id="{D1652DC7-C4EA-2A4A-0D0B-B33D4006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" r="-264" b="4878"/>
          <a:stretch>
            <a:fillRect/>
          </a:stretch>
        </p:blipFill>
        <p:spPr>
          <a:xfrm>
            <a:off x="318638" y="554"/>
            <a:ext cx="5473128" cy="6867217"/>
          </a:xfrm>
          <a:prstGeom prst="rect">
            <a:avLst/>
          </a:prstGeom>
        </p:spPr>
      </p:pic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DEC2DC7A-6AD7-3A08-DCD8-627F07B84F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" b="7067"/>
          <a:stretch>
            <a:fillRect/>
          </a:stretch>
        </p:blipFill>
        <p:spPr>
          <a:xfrm>
            <a:off x="5359879" y="1258"/>
            <a:ext cx="6691243" cy="68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68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6BFFAB-FA01-B0F8-8FF6-E2CAED3D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6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machine&#10;&#10;AI-generated content may be incorrect.">
            <a:extLst>
              <a:ext uri="{FF2B5EF4-FFF2-40B4-BE49-F238E27FC236}">
                <a16:creationId xmlns:a16="http://schemas.microsoft.com/office/drawing/2014/main" id="{31F487A7-98B5-BF75-187D-C6882FB7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37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hatbot&#10;&#10;AI-generated content may be incorrect.">
            <a:extLst>
              <a:ext uri="{FF2B5EF4-FFF2-40B4-BE49-F238E27FC236}">
                <a16:creationId xmlns:a16="http://schemas.microsoft.com/office/drawing/2014/main" id="{A3A61CFD-6E55-E864-2EA4-05A0E456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78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rison between a machine learning and a machine learning&#10;&#10;AI-generated content may be incorrect.">
            <a:extLst>
              <a:ext uri="{FF2B5EF4-FFF2-40B4-BE49-F238E27FC236}">
                <a16:creationId xmlns:a16="http://schemas.microsoft.com/office/drawing/2014/main" id="{A2FAAF93-103B-EED3-B4D2-F3075642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6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brain&#10;&#10;AI-generated content may be incorrect.">
            <a:extLst>
              <a:ext uri="{FF2B5EF4-FFF2-40B4-BE49-F238E27FC236}">
                <a16:creationId xmlns:a16="http://schemas.microsoft.com/office/drawing/2014/main" id="{BF6A29B7-D83B-F1BF-5DAB-3DDD43E6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57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brain&#10;&#10;AI-generated content may be incorrect.">
            <a:extLst>
              <a:ext uri="{FF2B5EF4-FFF2-40B4-BE49-F238E27FC236}">
                <a16:creationId xmlns:a16="http://schemas.microsoft.com/office/drawing/2014/main" id="{9E3BFB22-642A-A4A7-1F56-4E56990E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72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machine&#10;&#10;AI-generated content may be incorrect.">
            <a:extLst>
              <a:ext uri="{FF2B5EF4-FFF2-40B4-BE49-F238E27FC236}">
                <a16:creationId xmlns:a16="http://schemas.microsoft.com/office/drawing/2014/main" id="{B826049D-FCBA-7C22-8663-4EFF19CE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19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7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0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device&#10;&#10;AI-generated content may be incorrect.">
            <a:extLst>
              <a:ext uri="{FF2B5EF4-FFF2-40B4-BE49-F238E27FC236}">
                <a16:creationId xmlns:a16="http://schemas.microsoft.com/office/drawing/2014/main" id="{2A0B3B64-5C46-2DF0-BC57-0781A565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52" b="5610"/>
          <a:stretch>
            <a:fillRect/>
          </a:stretch>
        </p:blipFill>
        <p:spPr>
          <a:xfrm>
            <a:off x="1556350" y="485775"/>
            <a:ext cx="9050564" cy="62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7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42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36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6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14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13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80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96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80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6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435F8D4-7A0A-77A3-78E7-A8CE180F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5" y="-6739"/>
            <a:ext cx="11593181" cy="688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68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6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54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88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27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71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79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10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29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language model&#10;&#10;AI-generated content may be incorrect.">
            <a:extLst>
              <a:ext uri="{FF2B5EF4-FFF2-40B4-BE49-F238E27FC236}">
                <a16:creationId xmlns:a16="http://schemas.microsoft.com/office/drawing/2014/main" id="{D308687D-BE98-4D29-F1DE-87D35739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78" b="5252"/>
          <a:stretch>
            <a:fillRect/>
          </a:stretch>
        </p:blipFill>
        <p:spPr>
          <a:xfrm>
            <a:off x="4881" y="0"/>
            <a:ext cx="12182250" cy="68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4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7BEEDD5-F0AB-9645-EE81-470D575CC4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08" r="1889" b="2242"/>
          <a:stretch>
            <a:fillRect/>
          </a:stretch>
        </p:blipFill>
        <p:spPr>
          <a:xfrm>
            <a:off x="0" y="220"/>
            <a:ext cx="12191731" cy="685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68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D73C05-1F8D-466B-EC70-E6C2DFC0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96" r="3070" b="5266"/>
          <a:stretch>
            <a:fillRect/>
          </a:stretch>
        </p:blipFill>
        <p:spPr>
          <a:xfrm>
            <a:off x="0" y="222"/>
            <a:ext cx="12191566" cy="68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ircular symbol with white text&#10;&#10;AI-generated content may be incorrect.">
            <a:extLst>
              <a:ext uri="{FF2B5EF4-FFF2-40B4-BE49-F238E27FC236}">
                <a16:creationId xmlns:a16="http://schemas.microsoft.com/office/drawing/2014/main" id="{360E2FD8-B324-C9E3-09F2-C1130847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" y="-5930"/>
            <a:ext cx="12190381" cy="70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62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69A2DA-EFEE-90A8-7F3A-662C1276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" y="140809"/>
            <a:ext cx="12198289" cy="673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11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00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12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71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99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35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39CDB6-5D0A-E88E-2DDB-3301AEE46971}"/>
              </a:ext>
            </a:extLst>
          </p:cNvPr>
          <p:cNvSpPr txBox="1"/>
          <p:nvPr/>
        </p:nvSpPr>
        <p:spPr>
          <a:xfrm>
            <a:off x="239480" y="273691"/>
            <a:ext cx="1134111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 New Roman"/>
                <a:cs typeface="Times New Roman"/>
              </a:rPr>
              <a:t>LLM Visualization:- </a:t>
            </a:r>
            <a:r>
              <a:rPr lang="en-US" sz="4400" dirty="0">
                <a:latin typeface="Times New Roman"/>
                <a:ea typeface="+mn-lt"/>
                <a:cs typeface="Times New Roman"/>
                <a:hlinkClick r:id="rId2"/>
              </a:rPr>
              <a:t>https://bbycroft.net/llm</a:t>
            </a:r>
            <a:endParaRPr lang="en-US" sz="4400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7048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025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7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45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03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14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9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28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hat&#10;&#10;AI-generated content may be incorrect.">
            <a:extLst>
              <a:ext uri="{FF2B5EF4-FFF2-40B4-BE49-F238E27FC236}">
                <a16:creationId xmlns:a16="http://schemas.microsoft.com/office/drawing/2014/main" id="{36A5023A-F187-C9CE-F87D-674F071F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" r="-147" b="5858"/>
          <a:stretch>
            <a:fillRect/>
          </a:stretch>
        </p:blipFill>
        <p:spPr>
          <a:xfrm>
            <a:off x="1196916" y="-2735"/>
            <a:ext cx="9798183" cy="68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7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ata pipeline&#10;&#10;AI-generated content may be incorrect.">
            <a:extLst>
              <a:ext uri="{FF2B5EF4-FFF2-40B4-BE49-F238E27FC236}">
                <a16:creationId xmlns:a16="http://schemas.microsoft.com/office/drawing/2014/main" id="{5F16D125-2E16-848D-FEDF-EC20AABA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77" b="7757"/>
          <a:stretch>
            <a:fillRect/>
          </a:stretch>
        </p:blipFill>
        <p:spPr>
          <a:xfrm>
            <a:off x="-1347" y="1136"/>
            <a:ext cx="12194707" cy="68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5D1E7A2-A30B-02DD-E6EB-1EB5CD0F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" y="7280"/>
            <a:ext cx="12203500" cy="68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5286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12</Words>
  <Application>Microsoft Office PowerPoint</Application>
  <PresentationFormat>Widescreen</PresentationFormat>
  <Paragraphs>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Neue Haas Grotesk Text Pro</vt:lpstr>
      <vt:lpstr>Times New Roman</vt:lpstr>
      <vt:lpstr>VanillaVTI</vt:lpstr>
      <vt:lpstr>GENERATIVE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Shreenidhi TH</cp:lastModifiedBy>
  <cp:revision>173</cp:revision>
  <dcterms:created xsi:type="dcterms:W3CDTF">2026-02-22T14:42:32Z</dcterms:created>
  <dcterms:modified xsi:type="dcterms:W3CDTF">2026-02-24T12:52:04Z</dcterms:modified>
</cp:coreProperties>
</file>